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50" r:id="rId2"/>
    <p:sldId id="1344" r:id="rId3"/>
    <p:sldId id="1133" r:id="rId4"/>
    <p:sldId id="1134" r:id="rId5"/>
    <p:sldId id="1135" r:id="rId6"/>
    <p:sldId id="1138" r:id="rId7"/>
    <p:sldId id="1136" r:id="rId8"/>
    <p:sldId id="1139" r:id="rId9"/>
    <p:sldId id="1137" r:id="rId10"/>
    <p:sldId id="1140" r:id="rId11"/>
    <p:sldId id="1141" r:id="rId12"/>
    <p:sldId id="1142" r:id="rId13"/>
    <p:sldId id="619" r:id="rId14"/>
    <p:sldId id="622" r:id="rId15"/>
    <p:sldId id="624" r:id="rId16"/>
    <p:sldId id="1257" r:id="rId17"/>
    <p:sldId id="1305" r:id="rId18"/>
    <p:sldId id="1306" r:id="rId19"/>
    <p:sldId id="1307" r:id="rId20"/>
    <p:sldId id="1345" r:id="rId21"/>
    <p:sldId id="481" r:id="rId22"/>
    <p:sldId id="1318" r:id="rId23"/>
    <p:sldId id="483" r:id="rId24"/>
    <p:sldId id="484" r:id="rId25"/>
    <p:sldId id="1328" r:id="rId26"/>
    <p:sldId id="486" r:id="rId27"/>
    <p:sldId id="1329" r:id="rId28"/>
    <p:sldId id="954" r:id="rId29"/>
    <p:sldId id="1240" r:id="rId30"/>
    <p:sldId id="1335" r:id="rId31"/>
    <p:sldId id="256" r:id="rId32"/>
    <p:sldId id="257" r:id="rId33"/>
    <p:sldId id="1237" r:id="rId34"/>
    <p:sldId id="1238" r:id="rId35"/>
    <p:sldId id="1336" r:id="rId36"/>
    <p:sldId id="1281" r:id="rId37"/>
    <p:sldId id="1339" r:id="rId38"/>
    <p:sldId id="9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1133"/>
            <p14:sldId id="1134"/>
            <p14:sldId id="1135"/>
            <p14:sldId id="1138"/>
            <p14:sldId id="1136"/>
            <p14:sldId id="1139"/>
            <p14:sldId id="1137"/>
            <p14:sldId id="1140"/>
            <p14:sldId id="1141"/>
            <p14:sldId id="1142"/>
            <p14:sldId id="619"/>
            <p14:sldId id="622"/>
            <p14:sldId id="624"/>
            <p14:sldId id="1257"/>
            <p14:sldId id="1305"/>
            <p14:sldId id="1306"/>
            <p14:sldId id="1307"/>
            <p14:sldId id="1345"/>
            <p14:sldId id="481"/>
            <p14:sldId id="1318"/>
            <p14:sldId id="483"/>
            <p14:sldId id="484"/>
            <p14:sldId id="1328"/>
            <p14:sldId id="486"/>
            <p14:sldId id="1329"/>
            <p14:sldId id="954"/>
            <p14:sldId id="1240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92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FBD8-1478-DDC5-D89D-1211496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C60A8-8683-3CB2-C9B2-BEAE77E2E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4D56-0E09-4CCA-1ACA-3FD2A06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D26CC-09D7-CB2C-1064-8286826E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9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10th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A935-DAF2-4219-2CB3-FB28102E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B52CB6-B62B-94A0-F950-A9BE934D9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15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CBB43-D4BD-00B3-92EE-ED8B1E8D5732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82450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AD32-EE7A-5447-7FDC-EA2BC36E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867D58-3D25-CF55-F2A6-2A276AF23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they could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9855F-1576-AE59-33F6-C229CA89D59D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1040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F80D0-D92C-C02B-A234-B93E1BD6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C28C56-4EC7-B48E-EF0A-18BBEE666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388DD-070D-D166-62D6-BBA2DF1E57C8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05689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Surrounded</a:t>
            </a:r>
            <a:br>
              <a:rPr lang="en-GB" sz="6600" dirty="0">
                <a:solidFill>
                  <a:srgbClr val="00A3E0"/>
                </a:solidFill>
                <a:latin typeface="akagi_probook"/>
              </a:rPr>
            </a:br>
            <a:r>
              <a:rPr lang="en-GB" sz="6600" dirty="0">
                <a:solidFill>
                  <a:srgbClr val="00A3E0"/>
                </a:solidFill>
                <a:latin typeface="akagi_probook"/>
              </a:rPr>
              <a:t> (Fight My Battles)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7098758</a:t>
            </a:r>
          </a:p>
          <a:p>
            <a:r>
              <a:rPr lang="en-GB" sz="1200" dirty="0">
                <a:solidFill>
                  <a:schemeClr val="bg1"/>
                </a:solidFill>
              </a:rPr>
              <a:t>Elyssa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UR Creative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how I fight my battles (3X)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(This is how)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how I fight my battles (3X)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(This is how)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87174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may look like I'm surrounded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I'm surrounded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may look like I'm surrounded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I'm surrounded by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65531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Lord You Have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1108735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4519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You have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search for Yours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take my life and lead me 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You have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search for Yours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 be to You a sacrifice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78520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A208-B573-926A-3DA5-572CED1C6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AA5830-723B-859E-7E9F-E4A218677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 will praise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sing of love come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You show Your face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see Your glory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31BF8-C94C-1526-AB27-CE444F75E49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91961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0499-19F2-51DA-12D4-81510392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7C4F-886C-ACC0-6ACB-F821E8CAB356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D0104D-3B78-CF70-57A8-CF97D434369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EED4114-9A66-AF25-11CE-9AD68726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1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C8FDC-12EC-CBD1-45CF-173EDB4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57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15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I'm old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0002-0621-DA33-C830-5885E826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2760B1-7748-633F-117E-490E73FF3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7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You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52631-4EAD-D42B-DFCF-A9CFBA93BCC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29987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we could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7452E-5899-78FF-CD20-0878664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2A8415-426E-654E-8194-CB85643A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4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9776A-EB9F-F950-0F85-82C18E7A79B0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69548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Praising You forever and a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4247</TotalTime>
  <Words>793</Words>
  <Application>Microsoft Office PowerPoint</Application>
  <PresentationFormat>On-screen Show (4:3)</PresentationFormat>
  <Paragraphs>176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147</cp:revision>
  <dcterms:created xsi:type="dcterms:W3CDTF">2024-09-27T16:56:29Z</dcterms:created>
  <dcterms:modified xsi:type="dcterms:W3CDTF">2025-08-09T16:22:16Z</dcterms:modified>
</cp:coreProperties>
</file>